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9144000" cy="5143500" type="screen16x9"/>
  <p:notesSz cx="6858000" cy="9144000"/>
  <p:embeddedFontLst>
    <p:embeddedFont>
      <p:font typeface="Average" panose="020B0604020202020204" charset="0"/>
      <p:regular r:id="rId44"/>
    </p:embeddedFont>
    <p:embeddedFont>
      <p:font typeface="Oswald" panose="02000503000000000000" pitchFamily="2" charset="0"/>
      <p:regular r:id="rId45"/>
      <p:bold r:id="rId46"/>
      <p:italic r:id="rId47"/>
      <p:bold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0" d="100"/>
          <a:sy n="130" d="100"/>
        </p:scale>
        <p:origin x="156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Shape 2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Shape 2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Shape 2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hape 10"/>
          <p:cNvGrpSpPr/>
          <p:nvPr/>
        </p:nvGrpSpPr>
        <p:grpSpPr>
          <a:xfrm>
            <a:off x="4350278" y="2855377"/>
            <a:ext cx="443588" cy="105632"/>
            <a:chOff x="4137525" y="2915950"/>
            <a:chExt cx="869100" cy="207000"/>
          </a:xfrm>
        </p:grpSpPr>
        <p:sp>
          <p:nvSpPr>
            <p:cNvPr id="11" name="Shape 11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71257" y="990800"/>
            <a:ext cx="7801500" cy="1730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71250" y="3174875"/>
            <a:ext cx="78015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lt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>
                <a:solidFill>
                  <a:schemeClr val="lt1"/>
                </a:solidFill>
              </a:rPr>
              <a:t>‹N°›</a:t>
            </a:fld>
            <a:endParaRPr lang="fr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1" name="Shape 4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ubTitle" idx="1"/>
          </p:nvPr>
        </p:nvSpPr>
        <p:spPr>
          <a:xfrm>
            <a:off x="265500" y="2845200"/>
            <a:ext cx="4045200" cy="1345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>
                <a:solidFill>
                  <a:schemeClr val="lt1"/>
                </a:solidFill>
              </a:rPr>
              <a:t>‹N°›</a:t>
            </a:fld>
            <a:endParaRPr lang="fr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‹N°›</a:t>
            </a:fld>
            <a:endParaRPr lang="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Average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fr"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‹N°›</a:t>
            </a:fld>
            <a:endParaRPr lang="fr" sz="1000">
              <a:solidFill>
                <a:schemeClr val="accent3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7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7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7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4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2" name="Shape 112"/>
          <p:cNvSpPr txBox="1"/>
          <p:nvPr/>
        </p:nvSpPr>
        <p:spPr>
          <a:xfrm>
            <a:off x="2031150" y="1232225"/>
            <a:ext cx="50817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Voici le résultat de la recherche “Riz en plastique”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18" name="Shape 118" descr="recherche-googl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29375" y="676524"/>
            <a:ext cx="5655199" cy="412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Sur quel lien cliqueriez-vous ?</a:t>
            </a:r>
          </a:p>
        </p:txBody>
      </p:sp>
      <p:pic>
        <p:nvPicPr>
          <p:cNvPr id="124" name="Shape 124" descr="recherche-googl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5151" y="1355000"/>
            <a:ext cx="3339080" cy="243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0" name="Shape 130"/>
          <p:cNvSpPr txBox="1"/>
          <p:nvPr/>
        </p:nvSpPr>
        <p:spPr>
          <a:xfrm>
            <a:off x="2031150" y="1232225"/>
            <a:ext cx="50817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Regardons la vidéo proposée en deuxième lien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" name="03 Video-youtub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6764" y="502025"/>
            <a:ext cx="7624762" cy="456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7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0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Que pensez-vous avoir vu sur cette deuxième vidéo ?</a:t>
            </a:r>
          </a:p>
        </p:txBody>
      </p:sp>
      <p:pic>
        <p:nvPicPr>
          <p:cNvPr id="4" name="03 Video-youtub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69860" y="1391825"/>
            <a:ext cx="3954498" cy="23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7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0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Que faire pour savoir si cette histoire est vraie ?</a:t>
            </a:r>
          </a:p>
        </p:txBody>
      </p:sp>
      <p:pic>
        <p:nvPicPr>
          <p:cNvPr id="4" name="03 Video-youtub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69860" y="1391825"/>
            <a:ext cx="3954498" cy="23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7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 txBox="1"/>
          <p:nvPr/>
        </p:nvSpPr>
        <p:spPr>
          <a:xfrm>
            <a:off x="1767750" y="1232225"/>
            <a:ext cx="56085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Retournons sur le résultat de la recherche “Riz en plastique”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60" name="Shape 160" descr="recherche-googl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29375" y="676524"/>
            <a:ext cx="5655199" cy="412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2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Allons voir l’article de France tv info.fr :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fr" sz="2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“Nigéria : plus de deux tonnes de riz en plastique saisies avant les fêtes” </a:t>
            </a:r>
          </a:p>
        </p:txBody>
      </p:sp>
      <p:pic>
        <p:nvPicPr>
          <p:cNvPr id="166" name="Shape 166" descr="recherche-googl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3574" y="1391825"/>
            <a:ext cx="3247881" cy="2366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" name="01_Video-Faceboo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1555" y="754823"/>
            <a:ext cx="8913182" cy="415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72" name="Shape 172" descr="france-info-riz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3337" y="616325"/>
            <a:ext cx="7317323" cy="161130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78" name="Shape 178" descr="france-info-riz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3337" y="-3957124"/>
            <a:ext cx="7317323" cy="161130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84" name="Shape 184" descr="france-info-riz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3337" y="-8148124"/>
            <a:ext cx="7317323" cy="161130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Que vous inspire la lecture de cet article  ?</a:t>
            </a:r>
          </a:p>
        </p:txBody>
      </p:sp>
      <p:pic>
        <p:nvPicPr>
          <p:cNvPr id="190" name="Shape 190" descr="france-info-riz-haut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19025" y="1346250"/>
            <a:ext cx="4043646" cy="241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2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Allons plus loin et regardons l’article de journalmetro.com qui semble contredire cette information : “Non, les Chinois ne mettent pas de plastique dans votre riz”</a:t>
            </a:r>
          </a:p>
        </p:txBody>
      </p:sp>
      <p:pic>
        <p:nvPicPr>
          <p:cNvPr id="196" name="Shape 196" descr="recherche-googl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3574" y="1391825"/>
            <a:ext cx="3247881" cy="2366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02" name="Shape 202" descr="screencapture-journalmetro-opinions-inspecteur-viral-1053688-non-les-chinois-ne-mettent-pas-de-plastique-dans-votre-riz-149000936224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3825" y="646617"/>
            <a:ext cx="7376325" cy="34258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08" name="Shape 208" descr="screencapture-journalmetro-opinions-inspecteur-viral-1053688-non-les-chinois-ne-mettent-pas-de-plastique-dans-votre-riz-149000936224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3825" y="-4306382"/>
            <a:ext cx="7376325" cy="34258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14" name="Shape 214" descr="screencapture-journalmetro-opinions-inspecteur-viral-1053688-non-les-chinois-ne-mettent-pas-de-plastique-dans-votre-riz-149000936224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3825" y="-10783382"/>
            <a:ext cx="7376325" cy="34258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20" name="Shape 220" descr="screencapture-journalmetro-opinions-inspecteur-viral-1053688-non-les-chinois-ne-mettent-pas-de-plastique-dans-votre-riz-149000936224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3825" y="-17107982"/>
            <a:ext cx="7376325" cy="34258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26" name="Shape 226" descr="screencapture-journalmetro-opinions-inspecteur-viral-1053688-non-les-chinois-ne-mettent-pas-de-plastique-dans-votre-riz-149000936224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3825" y="-27287832"/>
            <a:ext cx="7376325" cy="34258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fr" sz="48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Aviez-vous déjà vu cette vidéo ?</a:t>
            </a:r>
          </a:p>
        </p:txBody>
      </p:sp>
      <p:pic>
        <p:nvPicPr>
          <p:cNvPr id="4" name="01_Video-Faceboo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24917" y="1575173"/>
            <a:ext cx="4289557" cy="2000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0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D’après cet article, les billes en plastique recyclé coûteraient deux fois plus cher que du riz, qu’en pensez-vous ? </a:t>
            </a:r>
          </a:p>
        </p:txBody>
      </p:sp>
      <p:pic>
        <p:nvPicPr>
          <p:cNvPr id="232" name="Shape 232" descr="extrait-cout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64025" y="1371837"/>
            <a:ext cx="4364625" cy="24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0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Si la vente d’un sac de “billes de plastique” rapporte deux fois plus que celle d’un sac de riz, pourquoi faire passer du plastique pour du riz ? </a:t>
            </a:r>
          </a:p>
        </p:txBody>
      </p:sp>
      <p:pic>
        <p:nvPicPr>
          <p:cNvPr id="238" name="Shape 238" descr="extrait-cout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64025" y="1371837"/>
            <a:ext cx="4364625" cy="24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0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Riz en plastique ou recyclage de plastique : comment trancher ? </a:t>
            </a:r>
          </a:p>
        </p:txBody>
      </p:sp>
      <p:pic>
        <p:nvPicPr>
          <p:cNvPr id="244" name="Shape 244" descr="france-info-vs-metr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4034" y="1429400"/>
            <a:ext cx="4291864" cy="2366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Pour essayer de trancher, quels mots clés utiliser sur un moteur de recherche ?</a:t>
            </a:r>
          </a:p>
        </p:txBody>
      </p:sp>
      <p:pic>
        <p:nvPicPr>
          <p:cNvPr id="250" name="Shape 250" descr="screencapture-google-fr-149000682069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4899" y="1355000"/>
            <a:ext cx="3991141" cy="243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6" name="Shape 256"/>
          <p:cNvSpPr txBox="1"/>
          <p:nvPr/>
        </p:nvSpPr>
        <p:spPr>
          <a:xfrm>
            <a:off x="2031150" y="1232225"/>
            <a:ext cx="50817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Voici le résultat de la recherche : “Riz plastique Nigéria”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62" name="Shape 262" descr="recherche-riz-afrique-nigeri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02662" y="660537"/>
            <a:ext cx="5538675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0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Allons voir la première proposition de Jeune Afrique : “Nigéria : le riz en plastique était en réalité du riz de contrebande” </a:t>
            </a:r>
          </a:p>
        </p:txBody>
      </p:sp>
      <p:pic>
        <p:nvPicPr>
          <p:cNvPr id="268" name="Shape 268" descr="recherche-riz-afrique-nigeri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00724" y="1391824"/>
            <a:ext cx="3207449" cy="2399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74" name="Shape 274" descr="jeuneafrique-388392-economie-nigeria-riz-plastique-etait-realite-riz-de-contrebande-1488912140880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2474" y="685799"/>
            <a:ext cx="6519070" cy="12875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80" name="Shape 280" descr="jeuneafrique-388392-economie-nigeria-riz-plastique-etait-realite-riz-de-contrebande-1488912140880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2474" y="-4724400"/>
            <a:ext cx="6519070" cy="12875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/>
          <p:nvPr/>
        </p:nvSpPr>
        <p:spPr>
          <a:xfrm>
            <a:off x="851700" y="616325"/>
            <a:ext cx="7440600" cy="4231800"/>
          </a:xfrm>
          <a:prstGeom prst="rect">
            <a:avLst/>
          </a:prstGeom>
          <a:noFill/>
          <a:ln w="3810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86" name="Shape 286" descr="jeuneafrique-388392-economie-nigeria-riz-plastique-etait-realite-riz-de-contrebande-1488912140880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2474" y="-8077200"/>
            <a:ext cx="6519070" cy="12875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8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Qu'avez vous vu sur cette vidéo ?</a:t>
            </a:r>
          </a:p>
        </p:txBody>
      </p:sp>
      <p:pic>
        <p:nvPicPr>
          <p:cNvPr id="4" name="01_Video-Faceboo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10168" y="1575173"/>
            <a:ext cx="4289557" cy="2000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0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Quelles conclusions tirez-vous de ces nouvelles informations ? </a:t>
            </a:r>
          </a:p>
        </p:txBody>
      </p:sp>
      <p:pic>
        <p:nvPicPr>
          <p:cNvPr id="292" name="Shape 292" descr="jeuneafrique-388392-economie-nigeria-riz-plastique-etait-realite-riz-de-contrebande-1488912140880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3075" y="1388249"/>
            <a:ext cx="4305389" cy="236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8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Quelle leçon peut-on tirer de ces recherches ?</a:t>
            </a:r>
          </a:p>
        </p:txBody>
      </p:sp>
      <p:pic>
        <p:nvPicPr>
          <p:cNvPr id="4" name="01_Video-Faceboo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10168" y="1575173"/>
            <a:ext cx="4289557" cy="2000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8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Seriez-vous prêt à partager cette vidéo ?</a:t>
            </a:r>
          </a:p>
        </p:txBody>
      </p:sp>
      <p:pic>
        <p:nvPicPr>
          <p:cNvPr id="4" name="01_Video-Faceboo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10168" y="1575173"/>
            <a:ext cx="4289557" cy="2000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48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Qui a posté cette vidéo ?</a:t>
            </a:r>
          </a:p>
        </p:txBody>
      </p:sp>
      <p:pic>
        <p:nvPicPr>
          <p:cNvPr id="4" name="01_Video-Faceboo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10168" y="1575173"/>
            <a:ext cx="4289557" cy="2000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Connaissez-vous son auteur : “le Nouvel Ordre Mondial” ?</a:t>
            </a:r>
          </a:p>
        </p:txBody>
      </p:sp>
      <p:pic>
        <p:nvPicPr>
          <p:cNvPr id="4" name="01_Video-Faceboo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10168" y="1575173"/>
            <a:ext cx="4289557" cy="2000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 dirty="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Comment vérifier si du riz en plastique est fabriqué en Chine ?</a:t>
            </a:r>
          </a:p>
        </p:txBody>
      </p:sp>
      <p:pic>
        <p:nvPicPr>
          <p:cNvPr id="4" name="01_Video-Faceboo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10168" y="1575173"/>
            <a:ext cx="4289557" cy="2000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/>
        </p:nvSpPr>
        <p:spPr>
          <a:xfrm>
            <a:off x="129475" y="1391825"/>
            <a:ext cx="4272600" cy="23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fr" sz="3600">
                <a:solidFill>
                  <a:srgbClr val="FFCC33"/>
                </a:solidFill>
                <a:latin typeface="Oswald"/>
                <a:ea typeface="Oswald"/>
                <a:cs typeface="Oswald"/>
                <a:sym typeface="Oswald"/>
              </a:rPr>
              <a:t>Quels mots clés utiliser sur un moteur de recherche ?</a:t>
            </a:r>
          </a:p>
        </p:txBody>
      </p:sp>
      <p:pic>
        <p:nvPicPr>
          <p:cNvPr id="106" name="Shape 106" descr="screencapture-google-fr-149000682069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4899" y="1355000"/>
            <a:ext cx="3991141" cy="243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308</Words>
  <Application>Microsoft Office PowerPoint</Application>
  <PresentationFormat>Affichage à l'écran (16:9)</PresentationFormat>
  <Paragraphs>25</Paragraphs>
  <Slides>41</Slides>
  <Notes>41</Notes>
  <HiddenSlides>0</HiddenSlides>
  <MMClips>11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41</vt:i4>
      </vt:variant>
    </vt:vector>
  </HeadingPairs>
  <TitlesOfParts>
    <vt:vector size="45" baseType="lpstr">
      <vt:lpstr>Average</vt:lpstr>
      <vt:lpstr>Oswald</vt:lpstr>
      <vt:lpstr>Arial</vt:lpstr>
      <vt:lpstr>slate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Francois</dc:creator>
  <cp:lastModifiedBy>Francois</cp:lastModifiedBy>
  <cp:revision>5</cp:revision>
  <dcterms:modified xsi:type="dcterms:W3CDTF">2017-04-03T09:41:24Z</dcterms:modified>
</cp:coreProperties>
</file>